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8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9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A35EE7-6470-4BD6-8A7D-5EDD99071E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0C3898D-8559-4E90-A807-0E68785BD1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B61A5D-4C0D-410F-A052-D55D94E3F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92CA-F697-4ED5-98A8-C5CD6E971519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7DAC47-C4AD-4B30-A666-BB77BED6B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09152A-D0BC-44F1-9203-89EE31F06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73E56-99BC-4F6B-8FB2-66AFB87DA8A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8127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BF6435-8D21-48F4-A8BD-676ECE032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41E31CA-60C7-48E6-B93E-2918546345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80B687-A3C0-40F2-8C6B-278F340F7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92CA-F697-4ED5-98A8-C5CD6E971519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09354A-6E2E-48F0-89F1-282846D0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B24438-A2AD-4E0A-8951-95A21D494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73E56-99BC-4F6B-8FB2-66AFB87DA8A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970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BF81EE1-75F1-4BEB-8985-85E504C03A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40E5144-F320-4A9A-ACFF-31BB83D16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3F613C-5F7C-46DB-95CE-9BE2BBB43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92CA-F697-4ED5-98A8-C5CD6E971519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887149-B4D4-4A5D-ADDE-A9F80CFBB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360FE1-456F-4C33-A2E5-9530CB4E9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73E56-99BC-4F6B-8FB2-66AFB87DA8A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0316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289617-9B49-4585-A2DF-B1D99A4AF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0951AA-4D12-4C89-973D-8409D9A23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AEC187-9BA8-464E-A87F-38436842F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92CA-F697-4ED5-98A8-C5CD6E971519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1E5725-14DA-40DA-8E50-A9D8B2EF1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3466C9-F513-4D4B-8061-2E382E70F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73E56-99BC-4F6B-8FB2-66AFB87DA8A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163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AE698-CA0E-46E6-B1CA-F90A525D8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65B983-A1D6-4C57-98FD-6E0C4857F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1C86A2-3A3C-4599-945D-BF091D63A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92CA-F697-4ED5-98A8-C5CD6E971519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0E8BDA-7469-4924-B3BB-98AB937D6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6A5B11-58C6-4D8F-A347-B221873FA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73E56-99BC-4F6B-8FB2-66AFB87DA8A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897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9F8FDA-154B-46BD-9491-69EB75A76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91D7C1-6BFC-458F-A381-C7165123B8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863C70-7BC1-4D2F-A318-D65B0226EF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164516-B712-4B10-A4A2-63AE8BE49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92CA-F697-4ED5-98A8-C5CD6E971519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C10A49-063D-4994-9B14-D6B4DA1A6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FFA2E36-7F8F-4573-8DFE-AEC8112DE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73E56-99BC-4F6B-8FB2-66AFB87DA8A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928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4DC3F6-5B0B-404A-BFBC-3A683A116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0272B0A-C8BA-4CB8-8A0C-318A73A47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6CE003-3F5E-47C0-931B-AC8E90129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050C176-F174-4421-A529-71E5783291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AFF15E2-4445-4D37-A84F-D89566127D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3BC5DE8-821A-4A63-AD34-2E4AEB377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92CA-F697-4ED5-98A8-C5CD6E971519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EA6634D-F8D4-461B-BF26-4B6BAE926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3B19EB1-D3B6-4EA9-8E92-17D96E782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73E56-99BC-4F6B-8FB2-66AFB87DA8A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717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CED5C-586F-4648-9730-D778F9379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2751F7A-9A51-43FA-8520-3EA4E3B48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92CA-F697-4ED5-98A8-C5CD6E971519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42353CA-2098-4F26-A83E-8ACC41F01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9B50D1A-6A2D-47B7-A68E-37C5593FC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73E56-99BC-4F6B-8FB2-66AFB87DA8A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5890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DAAADA8-DF03-46C2-B025-271899904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92CA-F697-4ED5-98A8-C5CD6E971519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B8A5E77-4AE4-4C9E-867F-5BA2F6D03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F18C51A-37E3-4A5E-A9AF-00AE16767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73E56-99BC-4F6B-8FB2-66AFB87DA8A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2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89F9EC-8E71-42CD-AE76-7DA1BCB92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3FFAA6-9CA3-44D5-8B8D-0CEFC2BA6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96ED054-74F8-44F6-A7B8-1193C5614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203F68-4D2F-4FF5-9ACA-5DA7BC54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92CA-F697-4ED5-98A8-C5CD6E971519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1899EF-A526-4B3D-AD4C-44FEC9CEB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83CA5D-028A-4B9E-8C1A-BD03527FE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73E56-99BC-4F6B-8FB2-66AFB87DA8A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14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8D4420-67A4-4889-AA4E-C832BB23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6899757-2839-4A01-BADC-C154A41F15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2909707-A147-4891-BADF-884C5A379E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5156E1-ECD1-4EDE-8EA5-5D4A91688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92CA-F697-4ED5-98A8-C5CD6E971519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B5E50A7-E8C6-4C08-AC02-3DDB62A03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2B3304-033D-4C94-BBAF-8BB54179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73E56-99BC-4F6B-8FB2-66AFB87DA8A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8357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1D478CA-2312-42EE-A939-72B52CE0A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683A843-D1A9-4386-97BE-D10AC92F5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41D04F-5112-47F7-B72E-8BC4AD6531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592CA-F697-4ED5-98A8-C5CD6E971519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0B0683-95C6-44CD-A826-71CDFAAD53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0C4621-DB48-4C58-B8CC-637529FEE4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73E56-99BC-4F6B-8FB2-66AFB87DA8A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695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jpe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ángulo: esquinas redondeadas 33">
            <a:extLst>
              <a:ext uri="{FF2B5EF4-FFF2-40B4-BE49-F238E27FC236}">
                <a16:creationId xmlns:a16="http://schemas.microsoft.com/office/drawing/2014/main" id="{0A9A383B-9379-4146-A41D-8EF53BE4EC3C}"/>
              </a:ext>
            </a:extLst>
          </p:cNvPr>
          <p:cNvSpPr/>
          <p:nvPr/>
        </p:nvSpPr>
        <p:spPr>
          <a:xfrm>
            <a:off x="4012440" y="3859216"/>
            <a:ext cx="6052174" cy="2976629"/>
          </a:xfrm>
          <a:prstGeom prst="roundRect">
            <a:avLst>
              <a:gd name="adj" fmla="val 0"/>
            </a:avLst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84138" marR="0" lvl="0" indent="-8413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7" name="Rectángulo: esquinas redondeadas 33">
            <a:extLst>
              <a:ext uri="{FF2B5EF4-FFF2-40B4-BE49-F238E27FC236}">
                <a16:creationId xmlns:a16="http://schemas.microsoft.com/office/drawing/2014/main" id="{3E754BF3-48CE-4510-9647-713193FE532D}"/>
              </a:ext>
            </a:extLst>
          </p:cNvPr>
          <p:cNvSpPr/>
          <p:nvPr/>
        </p:nvSpPr>
        <p:spPr>
          <a:xfrm>
            <a:off x="6832936" y="174584"/>
            <a:ext cx="3183352" cy="4679893"/>
          </a:xfrm>
          <a:prstGeom prst="roundRect">
            <a:avLst>
              <a:gd name="adj" fmla="val 0"/>
            </a:avLst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84138" marR="0" lvl="0" indent="-8413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99971" y="47714"/>
            <a:ext cx="4644390" cy="3484455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1D00543-EEE8-45B8-A5B8-F0D719CBC177}"/>
              </a:ext>
            </a:extLst>
          </p:cNvPr>
          <p:cNvSpPr/>
          <p:nvPr/>
        </p:nvSpPr>
        <p:spPr>
          <a:xfrm>
            <a:off x="10126596" y="240570"/>
            <a:ext cx="2031869" cy="6445955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ángulo: esquinas redondeadas 33">
            <a:extLst>
              <a:ext uri="{FF2B5EF4-FFF2-40B4-BE49-F238E27FC236}">
                <a16:creationId xmlns:a16="http://schemas.microsoft.com/office/drawing/2014/main" id="{40A3905C-DD04-4F47-BC74-32314782E43B}"/>
              </a:ext>
            </a:extLst>
          </p:cNvPr>
          <p:cNvSpPr/>
          <p:nvPr/>
        </p:nvSpPr>
        <p:spPr>
          <a:xfrm>
            <a:off x="555964" y="4614822"/>
            <a:ext cx="3327311" cy="2150517"/>
          </a:xfrm>
          <a:prstGeom prst="roundRect">
            <a:avLst>
              <a:gd name="adj" fmla="val 0"/>
            </a:avLst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84138" marR="0" lvl="0" indent="-8413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03DCB053-EBE3-4929-9CB0-8F4D9246488A}"/>
              </a:ext>
            </a:extLst>
          </p:cNvPr>
          <p:cNvSpPr/>
          <p:nvPr/>
        </p:nvSpPr>
        <p:spPr>
          <a:xfrm>
            <a:off x="10581" y="17518"/>
            <a:ext cx="655766" cy="6822964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Year 8  Half-Term 1 French  Knowledge Organiser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Unit 1: </a:t>
            </a:r>
            <a:r>
              <a:rPr lang="en-US" sz="1500" b="1" dirty="0" err="1">
                <a:solidFill>
                  <a:prstClr val="black"/>
                </a:solidFill>
                <a:latin typeface="Century Gothic" panose="020B0502020202020204" pitchFamily="34" charset="0"/>
              </a:rPr>
              <a:t>Vive</a:t>
            </a:r>
            <a:r>
              <a:rPr lang="en-US" sz="15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les </a:t>
            </a:r>
            <a:r>
              <a:rPr lang="en-US" sz="1500" b="1" dirty="0" err="1">
                <a:solidFill>
                  <a:prstClr val="black"/>
                </a:solidFill>
                <a:latin typeface="Century Gothic" panose="020B0502020202020204" pitchFamily="34" charset="0"/>
              </a:rPr>
              <a:t>vacances</a:t>
            </a:r>
            <a:r>
              <a:rPr lang="en-US" sz="1500" b="1" dirty="0">
                <a:solidFill>
                  <a:prstClr val="black"/>
                </a:solidFill>
                <a:latin typeface="Century Gothic" panose="020B0502020202020204" pitchFamily="34" charset="0"/>
              </a:rPr>
              <a:t>!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2400FF4-F4DE-4D74-A12A-C2329B712B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7728" y="116528"/>
            <a:ext cx="4595941" cy="193063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7430338-44E1-42DC-93A2-2BB8BB2061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9278" y="1971026"/>
            <a:ext cx="4465312" cy="150308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5EE44A7-2045-40B8-ADDF-4ACE04E2F7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380" y="4649711"/>
            <a:ext cx="3185895" cy="19767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CC34624-787D-440E-994E-02C10E1E8A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2016" y="1606765"/>
            <a:ext cx="869727" cy="8697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C8AD90B-B0A7-4DD2-AEEA-60380B2ECD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11542" y="274001"/>
            <a:ext cx="2873627" cy="267910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2B1B0A9-3025-41DF-A582-E48ED8CDB89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81174" y="2914352"/>
            <a:ext cx="3123689" cy="17004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1B1AD81-A2AB-486E-B9F2-9BEEBA26CE95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5152" b="21966"/>
          <a:stretch/>
        </p:blipFill>
        <p:spPr>
          <a:xfrm>
            <a:off x="4184592" y="4135632"/>
            <a:ext cx="2650364" cy="265876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6DB2BAD-26FB-4348-8CD8-0EB2D8A93EF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12933" y="5234686"/>
            <a:ext cx="2802850" cy="1460604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828126DB-BEC8-48EE-B819-95CADDAAC33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22799" y="833180"/>
            <a:ext cx="988261" cy="78037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B13C147-9DC7-4C63-94E9-BBA418297AC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224901" y="415547"/>
            <a:ext cx="1809750" cy="6096000"/>
          </a:xfrm>
          <a:prstGeom prst="rect">
            <a:avLst/>
          </a:prstGeom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1F35F187-5791-4C95-AB47-EB71E13284B3}"/>
              </a:ext>
            </a:extLst>
          </p:cNvPr>
          <p:cNvSpPr/>
          <p:nvPr/>
        </p:nvSpPr>
        <p:spPr>
          <a:xfrm>
            <a:off x="714673" y="61499"/>
            <a:ext cx="1681595" cy="4414485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5726FD3C-C090-4708-B40C-1D807A74663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8918" y="199266"/>
            <a:ext cx="1657350" cy="318135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C397646-0BDF-495F-9188-063CA52F98C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11318" y="3504184"/>
            <a:ext cx="1714500" cy="80962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6C7253C-FFB4-4939-8E14-45855E2BDD3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306340" y="3551953"/>
            <a:ext cx="2522682" cy="583679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9F2DB3D-0055-422D-A082-92701FBDFB2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978912" y="3914194"/>
            <a:ext cx="1533525" cy="228600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13EC3FAB-9458-4AC5-95F2-BA028B68199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638690" y="4979831"/>
            <a:ext cx="1533525" cy="2286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99C41E22-04DD-4615-87E6-650138E5F69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429747" y="3388841"/>
            <a:ext cx="2219325" cy="228600"/>
          </a:xfrm>
          <a:prstGeom prst="rect">
            <a:avLst/>
          </a:prstGeom>
        </p:spPr>
      </p:pic>
      <p:pic>
        <p:nvPicPr>
          <p:cNvPr id="56" name="Picture 2" descr="Parc Astérix - Theme park with attractions near Paris">
            <a:extLst>
              <a:ext uri="{FF2B5EF4-FFF2-40B4-BE49-F238E27FC236}">
                <a16:creationId xmlns:a16="http://schemas.microsoft.com/office/drawing/2014/main" id="{E52B9602-50FD-49E7-A19D-CC4CE57C46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342" y="3004831"/>
            <a:ext cx="1712556" cy="965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4" descr="Palm tree cartoon black and white Royalty Free Vector Image">
            <a:extLst>
              <a:ext uri="{FF2B5EF4-FFF2-40B4-BE49-F238E27FC236}">
                <a16:creationId xmlns:a16="http://schemas.microsoft.com/office/drawing/2014/main" id="{D8E792B6-ECF6-4373-A593-FAC78499F0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95"/>
          <a:stretch/>
        </p:blipFill>
        <p:spPr bwMode="auto">
          <a:xfrm>
            <a:off x="3170554" y="4255582"/>
            <a:ext cx="1251612" cy="1230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6" descr="Sun PNG Cartoon Cartoon Drawing Clipart | กระถางต้นไม้">
            <a:extLst>
              <a:ext uri="{FF2B5EF4-FFF2-40B4-BE49-F238E27FC236}">
                <a16:creationId xmlns:a16="http://schemas.microsoft.com/office/drawing/2014/main" id="{B2CF7666-BE46-4B4B-88A2-1D5259D146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496" y="1563865"/>
            <a:ext cx="774753" cy="774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artoon mountain landscape in circle Royalty Free Vector">
            <a:extLst>
              <a:ext uri="{FF2B5EF4-FFF2-40B4-BE49-F238E27FC236}">
                <a16:creationId xmlns:a16="http://schemas.microsoft.com/office/drawing/2014/main" id="{AAE285E5-03BA-4BDB-A895-6BFE5EA63E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30"/>
          <a:stretch/>
        </p:blipFill>
        <p:spPr bwMode="auto">
          <a:xfrm>
            <a:off x="6666545" y="4547604"/>
            <a:ext cx="644516" cy="643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on défi : Créer mon passeport &quot;Enfants nomades&quot; - Nous, demain | Passeport  enfant, Carte d'identité, Jeu pays du monde">
            <a:extLst>
              <a:ext uri="{FF2B5EF4-FFF2-40B4-BE49-F238E27FC236}">
                <a16:creationId xmlns:a16="http://schemas.microsoft.com/office/drawing/2014/main" id="{8132FB29-AE3F-4BF1-BCD9-1163DD40C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701" y="2906242"/>
            <a:ext cx="818181" cy="965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4055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Students xmlns="d626c91e-1454-4cfe-bc98-a4e26e3e45e3" xsi:nil="true"/>
    <IsNotebookLocked xmlns="d626c91e-1454-4cfe-bc98-a4e26e3e45e3" xsi:nil="true"/>
    <FolderType xmlns="d626c91e-1454-4cfe-bc98-a4e26e3e45e3" xsi:nil="true"/>
    <CultureName xmlns="d626c91e-1454-4cfe-bc98-a4e26e3e45e3" xsi:nil="true"/>
    <Teachers xmlns="d626c91e-1454-4cfe-bc98-a4e26e3e45e3">
      <UserInfo>
        <DisplayName/>
        <AccountId xsi:nil="true"/>
        <AccountType/>
      </UserInfo>
    </Teachers>
    <Students xmlns="d626c91e-1454-4cfe-bc98-a4e26e3e45e3">
      <UserInfo>
        <DisplayName/>
        <AccountId xsi:nil="true"/>
        <AccountType/>
      </UserInfo>
    </Students>
    <Student_Groups xmlns="d626c91e-1454-4cfe-bc98-a4e26e3e45e3">
      <UserInfo>
        <DisplayName/>
        <AccountId xsi:nil="true"/>
        <AccountType/>
      </UserInfo>
    </Student_Groups>
    <Math_Settings xmlns="d626c91e-1454-4cfe-bc98-a4e26e3e45e3" xsi:nil="true"/>
    <Self_Registration_Enabled xmlns="d626c91e-1454-4cfe-bc98-a4e26e3e45e3" xsi:nil="true"/>
    <DefaultSectionNames xmlns="d626c91e-1454-4cfe-bc98-a4e26e3e45e3" xsi:nil="true"/>
    <AppVersion xmlns="d626c91e-1454-4cfe-bc98-a4e26e3e45e3" xsi:nil="true"/>
    <Invited_Teachers xmlns="d626c91e-1454-4cfe-bc98-a4e26e3e45e3" xsi:nil="true"/>
    <Distribution_Groups xmlns="d626c91e-1454-4cfe-bc98-a4e26e3e45e3" xsi:nil="true"/>
    <Has_Teacher_Only_SectionGroup xmlns="d626c91e-1454-4cfe-bc98-a4e26e3e45e3" xsi:nil="true"/>
    <Is_Collaboration_Space_Locked xmlns="d626c91e-1454-4cfe-bc98-a4e26e3e45e3" xsi:nil="true"/>
    <TeamsChannelId xmlns="d626c91e-1454-4cfe-bc98-a4e26e3e45e3" xsi:nil="true"/>
    <NotebookType xmlns="d626c91e-1454-4cfe-bc98-a4e26e3e45e3" xsi:nil="true"/>
    <Templates xmlns="d626c91e-1454-4cfe-bc98-a4e26e3e45e3" xsi:nil="true"/>
    <LMS_Mappings xmlns="d626c91e-1454-4cfe-bc98-a4e26e3e45e3" xsi:nil="true"/>
    <Owner xmlns="d626c91e-1454-4cfe-bc98-a4e26e3e45e3">
      <UserInfo>
        <DisplayName/>
        <AccountId xsi:nil="true"/>
        <AccountType/>
      </UserInfo>
    </Own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CA671F16B061419EFCA2CCC485D224" ma:contentTypeVersion="32" ma:contentTypeDescription="Create a new document." ma:contentTypeScope="" ma:versionID="4749ff7f9ed1a23e5f97c181f2dea549">
  <xsd:schema xmlns:xsd="http://www.w3.org/2001/XMLSchema" xmlns:xs="http://www.w3.org/2001/XMLSchema" xmlns:p="http://schemas.microsoft.com/office/2006/metadata/properties" xmlns:ns3="d626c91e-1454-4cfe-bc98-a4e26e3e45e3" xmlns:ns4="521ed6b0-0d43-49ee-a81f-1fedcce49f93" targetNamespace="http://schemas.microsoft.com/office/2006/metadata/properties" ma:root="true" ma:fieldsID="b960df42cd02879c6863906f00dd2240" ns3:_="" ns4:_="">
    <xsd:import namespace="d626c91e-1454-4cfe-bc98-a4e26e3e45e3"/>
    <xsd:import namespace="521ed6b0-0d43-49ee-a81f-1fedcce49f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26c91e-1454-4cfe-bc98-a4e26e3e45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NotebookType" ma:index="17" nillable="true" ma:displayName="Notebook Type" ma:internalName="NotebookType">
      <xsd:simpleType>
        <xsd:restriction base="dms:Text"/>
      </xsd:simpleType>
    </xsd:element>
    <xsd:element name="FolderType" ma:index="18" nillable="true" ma:displayName="Folder Type" ma:internalName="FolderType">
      <xsd:simpleType>
        <xsd:restriction base="dms:Text"/>
      </xsd:simpleType>
    </xsd:element>
    <xsd:element name="CultureName" ma:index="19" nillable="true" ma:displayName="Culture Name" ma:internalName="CultureName">
      <xsd:simpleType>
        <xsd:restriction base="dms:Text"/>
      </xsd:simpleType>
    </xsd:element>
    <xsd:element name="AppVersion" ma:index="20" nillable="true" ma:displayName="App Version" ma:internalName="AppVersion">
      <xsd:simpleType>
        <xsd:restriction base="dms:Text"/>
      </xsd:simpleType>
    </xsd:element>
    <xsd:element name="TeamsChannelId" ma:index="21" nillable="true" ma:displayName="Teams Channel Id" ma:internalName="TeamsChannelId">
      <xsd:simpleType>
        <xsd:restriction base="dms:Text"/>
      </xsd:simpleType>
    </xsd:element>
    <xsd:element name="Owner" ma:index="2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3" nillable="true" ma:displayName="Math Settings" ma:internalName="Math_Settings">
      <xsd:simpleType>
        <xsd:restriction base="dms:Text"/>
      </xsd:simpleType>
    </xsd:element>
    <xsd:element name="DefaultSectionNames" ma:index="2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5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9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0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5" nillable="true" ma:displayName="Is Collaboration Space Locked" ma:internalName="Is_Collaboration_Space_Locked">
      <xsd:simpleType>
        <xsd:restriction base="dms:Boolean"/>
      </xsd:simpleType>
    </xsd:element>
    <xsd:element name="IsNotebookLocked" ma:index="36" nillable="true" ma:displayName="Is Notebook Locked" ma:internalName="IsNotebookLocked">
      <xsd:simpleType>
        <xsd:restriction base="dms:Boolean"/>
      </xsd:simpleType>
    </xsd:element>
    <xsd:element name="MediaServiceAutoKeyPoints" ma:index="3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3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1ed6b0-0d43-49ee-a81f-1fedcce49f9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DC1C93-F5AB-46E1-AD24-757CDC9FE9DA}">
  <ds:schemaRefs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521ed6b0-0d43-49ee-a81f-1fedcce49f93"/>
    <ds:schemaRef ds:uri="http://schemas.microsoft.com/office/infopath/2007/PartnerControls"/>
    <ds:schemaRef ds:uri="d626c91e-1454-4cfe-bc98-a4e26e3e45e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D1DF897-1960-4AE7-A4B1-10E0740A9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89CE42-D38F-4E6D-84E7-3829EE03E5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26c91e-1454-4cfe-bc98-a4e26e3e45e3"/>
    <ds:schemaRef ds:uri="521ed6b0-0d43-49ee-a81f-1fedcce49f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1091</TotalTime>
  <Words>14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 Dinkova</dc:creator>
  <cp:lastModifiedBy>Hannah Grice</cp:lastModifiedBy>
  <cp:revision>98</cp:revision>
  <dcterms:created xsi:type="dcterms:W3CDTF">2020-06-09T14:08:00Z</dcterms:created>
  <dcterms:modified xsi:type="dcterms:W3CDTF">2020-09-04T13:25:08Z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0x0101007CCA671F16B061419EFCA2CCC485D224</vt:lpwstr>
  </property>
</Properties>
</file>