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E9FE"/>
    <a:srgbClr val="FF9999"/>
    <a:srgbClr val="E75CFE"/>
    <a:srgbClr val="FF99FF"/>
    <a:srgbClr val="FF66FF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FAFC5-0F37-4AFF-A461-A24E419DFD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969E28-81BC-47C8-B1A4-3B7BF3BBB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D4ADE-5A4C-4429-8B3F-8F693B000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B32A7E-AC2A-48DC-9131-1BF477037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FE01A1-5D72-4DD7-88B1-DC1F5DCB5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80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D1200-3E9D-4A68-A229-43D192BE1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0B8525-A180-418A-A93F-66CC68EFC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7D422-CD57-49E3-9E15-15C34983D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E788D-9C8E-474F-BF05-A793B3AE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4822AC-A1CB-4F57-A3B3-A1C671D9D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056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04D900-4998-49F8-A6AC-9094436971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FF4598-E9A5-472E-BEA8-A3AC2FC4DE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DCFF08-01C7-4ECC-AD41-A9CBE658F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EC08B-D4C6-4952-A400-7AA52E6D5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E2115-6F5C-4DD9-8299-D769B3D69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4391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C8A96-B673-48FB-8D8B-E6BAFA0D0F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70819-BC22-4D96-8CDF-9EF606438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CF43D-2465-4AD6-8534-BBCF5D256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45FE13-EEBC-4E6A-BE6B-02A054938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16774-F9CF-4E97-BC78-EED0B5F22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8261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883CD-B8F2-4D8E-BF44-C65F27FBA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CE8777-13CF-4502-97BC-14936DB650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CD443-BCBB-4A8D-BFF8-CD26A15F7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E5F2C-E478-43B6-B870-E2C2D941F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614F1-2D55-4E25-9784-1CA3C18B5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72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A2182-C1D3-4F79-BF38-42819F245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8B720-7CE3-459D-A1CB-FDB46B379C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4487A7-09E5-4352-9665-3F4254A7C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0C026A-CDA4-422C-9A19-B34B7638D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44B4E-C274-42E3-851A-BF45D3FD8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623102-69CF-4062-B754-29DE2C298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183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7AB3-2254-4E64-A9E9-76CE60DF6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8A8CE-01CD-43F9-8CC2-19597FB25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7ACC3-567D-484B-AB28-979F08C8A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B8452D-D7B4-425D-9546-F07FDA0798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89920C-C3D3-459F-89C2-FEB6418A2F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3742EA-D276-4843-A3AE-F8EB296EB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D8CD1D-A4DB-4080-AB30-5E43185B0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56120A-434D-44F6-B24C-68EDFEDF5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787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0E879A-7313-4D08-8F0F-DA12D3C1A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A40CBB-AAA2-4C3D-84E9-E953AD25B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E7A3F2-794C-4832-A0D1-5B314A9D1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92E51-EE26-4B15-8529-207282C2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9815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1FFF96-0D34-467C-B5D6-E697CB6C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1506B4-C54C-436B-A686-D75EA11FC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3D2355-7055-42D9-9C10-F88DC354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3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6E0C1-847C-4EDB-BFBC-DC0988DC9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A03D6-5A7A-495C-BB35-32AC3ACF9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16AED6-DF25-4C6D-91E9-146B262345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6552D-87DC-4D0E-BB7E-4904297F0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B16196-9F55-40D1-8C77-55EDFBFFA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2CD20-9530-45D5-B716-75D633E76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85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EE92B-224B-4864-8FD4-2E06F26FA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0B852E-88F8-465C-A7C4-88601E67E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9CA9C0-85D8-4896-9128-B99CB6C9B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5EBC31-A942-46C6-847B-9535C4842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2FD027-4631-45ED-9676-62FD06B68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0F9BE-0007-4AB8-8751-792888A41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802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DEB939-ABC6-46AA-B640-88A805472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B80CE4-85D0-4B84-89D8-1D922FD3A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60C40-7A5B-474D-97AA-00FB41C0BE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95675-A6FE-43E9-9AB8-6A05221918E5}" type="datetimeFigureOut">
              <a:rPr lang="en-GB" smtClean="0"/>
              <a:t>09/01/2025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FE1BD-810F-452C-AF52-1C124101D3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591513-E1AC-47E8-A87F-A5E10095D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F4678-DA20-462D-8F1B-A33A48886D6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86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731CA-19CB-477A-8809-B39CA0F5B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9985"/>
            <a:ext cx="10515600" cy="507489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Print this revision timetable off and use to help organise your revision.</a:t>
            </a:r>
          </a:p>
          <a:p>
            <a:r>
              <a:rPr lang="en-GB" dirty="0"/>
              <a:t>Make sure you include all subjects, with more time spent on those subjects you are less confident about.</a:t>
            </a:r>
          </a:p>
          <a:p>
            <a:r>
              <a:rPr lang="en-GB" dirty="0"/>
              <a:t>Write in the name of the subject you are going to revise at specific times, in 20-30 min blocks. Complete 45-60 mins of revision per day in total. Do not do the 2-3 blocks in one go – make sure you build in short breaks.</a:t>
            </a:r>
          </a:p>
          <a:p>
            <a:r>
              <a:rPr lang="en-GB" dirty="0"/>
              <a:t>Longer breaks could include doing some exercise, watching TV, socialising, taking a bath, playing with your pets or anything else that lets you relax and switch off from revision.</a:t>
            </a:r>
          </a:p>
          <a:p>
            <a:r>
              <a:rPr lang="en-GB" dirty="0"/>
              <a:t>Make sure you use the revision techniques in the KS3 Revision Guide that you were given – do not read your exercise books as a technique – it does not work! An electronic version of this guide is on the website under </a:t>
            </a:r>
            <a:r>
              <a:rPr lang="en-GB" i="1" dirty="0"/>
              <a:t>Academic/Revision/KS3 </a:t>
            </a:r>
            <a:r>
              <a:rPr lang="en-GB" dirty="0"/>
              <a:t>(and contains links to a video about ‘how to revise’).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08E4562-D089-49A8-B102-25CC5EBBC915}"/>
              </a:ext>
            </a:extLst>
          </p:cNvPr>
          <p:cNvSpPr/>
          <p:nvPr/>
        </p:nvSpPr>
        <p:spPr>
          <a:xfrm>
            <a:off x="838200" y="306148"/>
            <a:ext cx="10515600" cy="830997"/>
          </a:xfrm>
          <a:prstGeom prst="rect">
            <a:avLst/>
          </a:prstGeom>
          <a:solidFill>
            <a:srgbClr val="E75CFE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KS3 REVISION</a:t>
            </a:r>
            <a:r>
              <a:rPr lang="en-US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CC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 </a:t>
            </a:r>
            <a:r>
              <a:rPr lang="en-US" sz="48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TIMETABLE - guidance</a:t>
            </a:r>
          </a:p>
        </p:txBody>
      </p:sp>
    </p:spTree>
    <p:extLst>
      <p:ext uri="{BB962C8B-B14F-4D97-AF65-F5344CB8AC3E}">
        <p14:creationId xmlns:p14="http://schemas.microsoft.com/office/powerpoint/2010/main" val="271093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B6FF70C6-86F7-43D9-AA63-6C45A63703AE}"/>
              </a:ext>
            </a:extLst>
          </p:cNvPr>
          <p:cNvSpPr txBox="1"/>
          <p:nvPr/>
        </p:nvSpPr>
        <p:spPr>
          <a:xfrm>
            <a:off x="171100" y="55659"/>
            <a:ext cx="27975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chemeClr val="bg1">
                    <a:lumMod val="50000"/>
                  </a:schemeClr>
                </a:solidFill>
                <a:latin typeface="Candy Round BTN" panose="020F0604020102040306" pitchFamily="34" charset="0"/>
              </a:rPr>
              <a:t>EVENING VERSION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AABDA2-A48A-403B-8556-33885E5ED08B}"/>
              </a:ext>
            </a:extLst>
          </p:cNvPr>
          <p:cNvSpPr txBox="1"/>
          <p:nvPr/>
        </p:nvSpPr>
        <p:spPr>
          <a:xfrm>
            <a:off x="172579" y="1630685"/>
            <a:ext cx="1630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4 - 4:30 pm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2571DD7-DD42-48DB-850E-CFEE4D1C9F3A}"/>
              </a:ext>
            </a:extLst>
          </p:cNvPr>
          <p:cNvSpPr txBox="1"/>
          <p:nvPr/>
        </p:nvSpPr>
        <p:spPr>
          <a:xfrm>
            <a:off x="184749" y="2135554"/>
            <a:ext cx="15758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4:30 - 5 pm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83C2F95-ABBC-4810-A473-628C8CFB8708}"/>
              </a:ext>
            </a:extLst>
          </p:cNvPr>
          <p:cNvSpPr txBox="1"/>
          <p:nvPr/>
        </p:nvSpPr>
        <p:spPr>
          <a:xfrm>
            <a:off x="75565" y="3164002"/>
            <a:ext cx="1775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5:30 - 6 pm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9DF5887-AE8D-4015-B56B-9CE876C9037F}"/>
              </a:ext>
            </a:extLst>
          </p:cNvPr>
          <p:cNvSpPr txBox="1"/>
          <p:nvPr/>
        </p:nvSpPr>
        <p:spPr>
          <a:xfrm>
            <a:off x="102861" y="3686836"/>
            <a:ext cx="17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6 - 6:30 pm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7F6B4F0-05CE-4215-9A4C-FE1AFEEE01E1}"/>
              </a:ext>
            </a:extLst>
          </p:cNvPr>
          <p:cNvSpPr txBox="1"/>
          <p:nvPr/>
        </p:nvSpPr>
        <p:spPr>
          <a:xfrm>
            <a:off x="194642" y="4167173"/>
            <a:ext cx="15292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6:30 - 7 pm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A77D33E-9DE1-4CCB-9396-0ABEE60160EC}"/>
              </a:ext>
            </a:extLst>
          </p:cNvPr>
          <p:cNvSpPr txBox="1"/>
          <p:nvPr/>
        </p:nvSpPr>
        <p:spPr>
          <a:xfrm>
            <a:off x="171100" y="4687326"/>
            <a:ext cx="15554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7 - 7:30 pm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F6053B7-4AAD-4A19-9347-A8F8557B3404}"/>
              </a:ext>
            </a:extLst>
          </p:cNvPr>
          <p:cNvSpPr txBox="1"/>
          <p:nvPr/>
        </p:nvSpPr>
        <p:spPr>
          <a:xfrm>
            <a:off x="227275" y="5218111"/>
            <a:ext cx="14802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7:30 - 8 pm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BD5C51B-B60A-4741-A5A8-AAAE4A7D8BCA}"/>
              </a:ext>
            </a:extLst>
          </p:cNvPr>
          <p:cNvSpPr txBox="1"/>
          <p:nvPr/>
        </p:nvSpPr>
        <p:spPr>
          <a:xfrm>
            <a:off x="200065" y="2657079"/>
            <a:ext cx="1507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5 - 5:30 pm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D96341F-CCFE-4678-9005-10F6D70B6EF2}"/>
              </a:ext>
            </a:extLst>
          </p:cNvPr>
          <p:cNvSpPr txBox="1"/>
          <p:nvPr/>
        </p:nvSpPr>
        <p:spPr>
          <a:xfrm>
            <a:off x="194641" y="5713257"/>
            <a:ext cx="15292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8 - 8:30 pm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227BAA6-BFAF-4B67-9B75-1B5BC4AD42CC}"/>
              </a:ext>
            </a:extLst>
          </p:cNvPr>
          <p:cNvSpPr txBox="1"/>
          <p:nvPr/>
        </p:nvSpPr>
        <p:spPr>
          <a:xfrm>
            <a:off x="243927" y="6227638"/>
            <a:ext cx="1488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8:30 - 9 pm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FC840AB-6574-40F7-87FD-374C756ACA7B}"/>
              </a:ext>
            </a:extLst>
          </p:cNvPr>
          <p:cNvSpPr/>
          <p:nvPr/>
        </p:nvSpPr>
        <p:spPr>
          <a:xfrm>
            <a:off x="3017043" y="156148"/>
            <a:ext cx="6157913" cy="707886"/>
          </a:xfrm>
          <a:prstGeom prst="rect">
            <a:avLst/>
          </a:prstGeom>
          <a:solidFill>
            <a:srgbClr val="E75CFE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KS3 REVISION</a:t>
            </a:r>
            <a:r>
              <a:rPr lang="en-U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CC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 </a:t>
            </a:r>
            <a:r>
              <a:rPr lang="en-U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TIMETABLE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3BFB61F-82F3-E93F-8EC5-37D5358EF6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045405"/>
              </p:ext>
            </p:extLst>
          </p:nvPr>
        </p:nvGraphicFramePr>
        <p:xfrm>
          <a:off x="401186" y="1127059"/>
          <a:ext cx="11356620" cy="557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70">
                  <a:extLst>
                    <a:ext uri="{9D8B030D-6E8A-4147-A177-3AD203B41FA5}">
                      <a16:colId xmlns:a16="http://schemas.microsoft.com/office/drawing/2014/main" val="2821919170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3637715082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1795007281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700086501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2966082779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747584980"/>
                    </a:ext>
                  </a:extLst>
                </a:gridCol>
              </a:tblGrid>
              <a:tr h="820589"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028904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4 – 4:30pm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02719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4:30 – 5pm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47415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5 – 5:30pm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616483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5:30 – 6pm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48511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6 – 6:30pm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774252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6:30 – 7pm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49080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7 – 7:30pm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3723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7:30 – 8pm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023621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8 – 8:30pm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654819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8:30 – 9pm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83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3541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4BFB3F-B550-C4DA-04BF-4B733BE38F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4CD7AD6C-7923-514B-AD1F-AB627F9906D3}"/>
              </a:ext>
            </a:extLst>
          </p:cNvPr>
          <p:cNvSpPr txBox="1"/>
          <p:nvPr/>
        </p:nvSpPr>
        <p:spPr>
          <a:xfrm>
            <a:off x="171100" y="55659"/>
            <a:ext cx="2797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chemeClr val="bg1">
                    <a:lumMod val="50000"/>
                  </a:schemeClr>
                </a:solidFill>
                <a:latin typeface="Candy Round BTN" panose="020F0604020102040306" pitchFamily="34" charset="0"/>
              </a:rPr>
              <a:t>WEEKEND VERSION page 1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C037B24-DCE5-682E-1F28-A8AA607287C3}"/>
              </a:ext>
            </a:extLst>
          </p:cNvPr>
          <p:cNvSpPr txBox="1"/>
          <p:nvPr/>
        </p:nvSpPr>
        <p:spPr>
          <a:xfrm>
            <a:off x="172579" y="1630685"/>
            <a:ext cx="1630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4 - 4:30 pm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4E5B15F-943A-451D-53B4-9CC102EE175D}"/>
              </a:ext>
            </a:extLst>
          </p:cNvPr>
          <p:cNvSpPr txBox="1"/>
          <p:nvPr/>
        </p:nvSpPr>
        <p:spPr>
          <a:xfrm>
            <a:off x="184749" y="2135554"/>
            <a:ext cx="15758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4:30 - 5 pm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8C3C12A-D915-67B3-4CB8-8B41E4B7A06B}"/>
              </a:ext>
            </a:extLst>
          </p:cNvPr>
          <p:cNvSpPr txBox="1"/>
          <p:nvPr/>
        </p:nvSpPr>
        <p:spPr>
          <a:xfrm>
            <a:off x="75565" y="3164002"/>
            <a:ext cx="1775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5:30 - 6 pm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56606A6-D3EF-D247-C1FE-6AC41CF731C9}"/>
              </a:ext>
            </a:extLst>
          </p:cNvPr>
          <p:cNvSpPr txBox="1"/>
          <p:nvPr/>
        </p:nvSpPr>
        <p:spPr>
          <a:xfrm>
            <a:off x="102861" y="3686836"/>
            <a:ext cx="17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6 - 6:30 pm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6E7743B-CEF4-B0A1-452D-8FD42A0B2A8C}"/>
              </a:ext>
            </a:extLst>
          </p:cNvPr>
          <p:cNvSpPr txBox="1"/>
          <p:nvPr/>
        </p:nvSpPr>
        <p:spPr>
          <a:xfrm>
            <a:off x="194642" y="4167173"/>
            <a:ext cx="15292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6:30 - 7 pm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58F0B24-EE6F-C469-AB8C-3FCD6E831BB7}"/>
              </a:ext>
            </a:extLst>
          </p:cNvPr>
          <p:cNvSpPr txBox="1"/>
          <p:nvPr/>
        </p:nvSpPr>
        <p:spPr>
          <a:xfrm>
            <a:off x="171100" y="4687326"/>
            <a:ext cx="15554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7 - 7:30 pm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28EADDC-95F7-B9A2-C9F5-FE32DF2DA643}"/>
              </a:ext>
            </a:extLst>
          </p:cNvPr>
          <p:cNvSpPr txBox="1"/>
          <p:nvPr/>
        </p:nvSpPr>
        <p:spPr>
          <a:xfrm>
            <a:off x="227275" y="5218111"/>
            <a:ext cx="14802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7:30 - 8 pm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D619E1B-77A0-B1FA-05D1-72D23387B12C}"/>
              </a:ext>
            </a:extLst>
          </p:cNvPr>
          <p:cNvSpPr txBox="1"/>
          <p:nvPr/>
        </p:nvSpPr>
        <p:spPr>
          <a:xfrm>
            <a:off x="200065" y="2657079"/>
            <a:ext cx="1507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5 - 5:30 pm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C4AE0FB-F9EC-4B77-BA7F-3C62A53C8C0C}"/>
              </a:ext>
            </a:extLst>
          </p:cNvPr>
          <p:cNvSpPr txBox="1"/>
          <p:nvPr/>
        </p:nvSpPr>
        <p:spPr>
          <a:xfrm>
            <a:off x="194641" y="5713257"/>
            <a:ext cx="15292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8 - 8:30 pm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F64C37D-0055-B036-0C8B-616846F4F1DA}"/>
              </a:ext>
            </a:extLst>
          </p:cNvPr>
          <p:cNvSpPr txBox="1"/>
          <p:nvPr/>
        </p:nvSpPr>
        <p:spPr>
          <a:xfrm>
            <a:off x="243927" y="6227638"/>
            <a:ext cx="1488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8:30 - 9 pm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C7C74AE-6140-8D86-B01B-1526FB5D7306}"/>
              </a:ext>
            </a:extLst>
          </p:cNvPr>
          <p:cNvSpPr/>
          <p:nvPr/>
        </p:nvSpPr>
        <p:spPr>
          <a:xfrm>
            <a:off x="3017043" y="156148"/>
            <a:ext cx="6157913" cy="707886"/>
          </a:xfrm>
          <a:prstGeom prst="rect">
            <a:avLst/>
          </a:prstGeom>
          <a:solidFill>
            <a:srgbClr val="E75CFE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KS3 REVISION</a:t>
            </a:r>
            <a:r>
              <a:rPr lang="en-U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CC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 </a:t>
            </a:r>
            <a:r>
              <a:rPr lang="en-U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TIMETABLE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59FD894-11EA-7958-D2CD-8AED828B47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951504"/>
              </p:ext>
            </p:extLst>
          </p:nvPr>
        </p:nvGraphicFramePr>
        <p:xfrm>
          <a:off x="401186" y="1127059"/>
          <a:ext cx="11356620" cy="557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70">
                  <a:extLst>
                    <a:ext uri="{9D8B030D-6E8A-4147-A177-3AD203B41FA5}">
                      <a16:colId xmlns:a16="http://schemas.microsoft.com/office/drawing/2014/main" val="2821919170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3637715082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1795007281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700086501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2966082779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747584980"/>
                    </a:ext>
                  </a:extLst>
                </a:gridCol>
              </a:tblGrid>
              <a:tr h="820589"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028904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9 – 9:30am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02719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9:30 – 10am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47415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10 – 10:30am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616483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10:30 – 11am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48511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11 – 11:30am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774252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11:30 – 12noon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49080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12 – 12:30pm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3723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12:30 – 1pm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023621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1 – 1:30pm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654819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1:30 – 2pm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83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251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61201A-0532-3349-9772-8A325B0CEE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74822CC8-109E-CDA8-AE58-65D2D6CFB73D}"/>
              </a:ext>
            </a:extLst>
          </p:cNvPr>
          <p:cNvSpPr txBox="1"/>
          <p:nvPr/>
        </p:nvSpPr>
        <p:spPr>
          <a:xfrm>
            <a:off x="171100" y="55659"/>
            <a:ext cx="27975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chemeClr val="bg1">
                    <a:lumMod val="50000"/>
                  </a:schemeClr>
                </a:solidFill>
                <a:latin typeface="Candy Round BTN" panose="020F0604020102040306" pitchFamily="34" charset="0"/>
              </a:rPr>
              <a:t>WEEKEND VERSION page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4BEF44-3BBE-4F68-BEF4-5F80576ACBDB}"/>
              </a:ext>
            </a:extLst>
          </p:cNvPr>
          <p:cNvSpPr txBox="1"/>
          <p:nvPr/>
        </p:nvSpPr>
        <p:spPr>
          <a:xfrm>
            <a:off x="172579" y="1630685"/>
            <a:ext cx="16308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4 - 4:30 pm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DF19AB-94FB-AED0-FB67-E81789EE0073}"/>
              </a:ext>
            </a:extLst>
          </p:cNvPr>
          <p:cNvSpPr txBox="1"/>
          <p:nvPr/>
        </p:nvSpPr>
        <p:spPr>
          <a:xfrm>
            <a:off x="184749" y="2135554"/>
            <a:ext cx="15758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4:30 - 5 pm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AE9273E-3C69-ADD6-52E0-0AB35BCE0F34}"/>
              </a:ext>
            </a:extLst>
          </p:cNvPr>
          <p:cNvSpPr txBox="1"/>
          <p:nvPr/>
        </p:nvSpPr>
        <p:spPr>
          <a:xfrm>
            <a:off x="75565" y="3164002"/>
            <a:ext cx="1775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5:30 - 6 pm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698E03-0FEC-6DDC-8587-DC562B0A4424}"/>
              </a:ext>
            </a:extLst>
          </p:cNvPr>
          <p:cNvSpPr txBox="1"/>
          <p:nvPr/>
        </p:nvSpPr>
        <p:spPr>
          <a:xfrm>
            <a:off x="102861" y="3686836"/>
            <a:ext cx="17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6 - 6:30 pm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D82AB47-BAED-1C56-6B7E-5AEA47321E5A}"/>
              </a:ext>
            </a:extLst>
          </p:cNvPr>
          <p:cNvSpPr txBox="1"/>
          <p:nvPr/>
        </p:nvSpPr>
        <p:spPr>
          <a:xfrm>
            <a:off x="194642" y="4167173"/>
            <a:ext cx="15292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6:30 - 7 pm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4AE8515-5898-08C6-7F55-53A4427EA158}"/>
              </a:ext>
            </a:extLst>
          </p:cNvPr>
          <p:cNvSpPr txBox="1"/>
          <p:nvPr/>
        </p:nvSpPr>
        <p:spPr>
          <a:xfrm>
            <a:off x="171100" y="4687326"/>
            <a:ext cx="15554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7 - 7:30 pm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87A7FED-463A-EE95-A8E5-3BB1ED0D2FAB}"/>
              </a:ext>
            </a:extLst>
          </p:cNvPr>
          <p:cNvSpPr txBox="1"/>
          <p:nvPr/>
        </p:nvSpPr>
        <p:spPr>
          <a:xfrm>
            <a:off x="227275" y="5218111"/>
            <a:ext cx="14802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7:30 - 8 pm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3254462-D6D2-38B9-9B5F-F6AB33B34B81}"/>
              </a:ext>
            </a:extLst>
          </p:cNvPr>
          <p:cNvSpPr txBox="1"/>
          <p:nvPr/>
        </p:nvSpPr>
        <p:spPr>
          <a:xfrm>
            <a:off x="200065" y="2657079"/>
            <a:ext cx="1507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5 - 5:30 pm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7F46FF-0E9B-2DB4-EE5F-36AC385B03BB}"/>
              </a:ext>
            </a:extLst>
          </p:cNvPr>
          <p:cNvSpPr txBox="1"/>
          <p:nvPr/>
        </p:nvSpPr>
        <p:spPr>
          <a:xfrm>
            <a:off x="194641" y="5713257"/>
            <a:ext cx="152923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8 - 8:30 pm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9633813-6D38-9C22-979A-E02B789D1811}"/>
              </a:ext>
            </a:extLst>
          </p:cNvPr>
          <p:cNvSpPr txBox="1"/>
          <p:nvPr/>
        </p:nvSpPr>
        <p:spPr>
          <a:xfrm>
            <a:off x="243927" y="6227638"/>
            <a:ext cx="14881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dirty="0">
                <a:solidFill>
                  <a:schemeClr val="bg1"/>
                </a:solidFill>
                <a:latin typeface="Candy Round BTN" panose="020F0604020102040306" pitchFamily="34" charset="0"/>
              </a:rPr>
              <a:t>8:30 - 9 pm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51B88A5-FDB7-8354-0A92-31ABADF0328E}"/>
              </a:ext>
            </a:extLst>
          </p:cNvPr>
          <p:cNvSpPr/>
          <p:nvPr/>
        </p:nvSpPr>
        <p:spPr>
          <a:xfrm>
            <a:off x="3017043" y="156148"/>
            <a:ext cx="6157913" cy="707886"/>
          </a:xfrm>
          <a:prstGeom prst="rect">
            <a:avLst/>
          </a:prstGeom>
          <a:solidFill>
            <a:srgbClr val="E75CFE"/>
          </a:solidFill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KS3 REVISION</a:t>
            </a:r>
            <a:r>
              <a:rPr lang="en-U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CC99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 </a:t>
            </a:r>
            <a:r>
              <a:rPr lang="en-US" sz="40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andy Round BTN" panose="020F0604020102040306" pitchFamily="34" charset="0"/>
              </a:rPr>
              <a:t>TIMETABLE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0A01F48-7255-BCA6-BE1B-CCCC5E63E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2825336"/>
              </p:ext>
            </p:extLst>
          </p:nvPr>
        </p:nvGraphicFramePr>
        <p:xfrm>
          <a:off x="401186" y="1127059"/>
          <a:ext cx="11356620" cy="557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2770">
                  <a:extLst>
                    <a:ext uri="{9D8B030D-6E8A-4147-A177-3AD203B41FA5}">
                      <a16:colId xmlns:a16="http://schemas.microsoft.com/office/drawing/2014/main" val="2821919170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3637715082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1795007281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700086501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2966082779"/>
                    </a:ext>
                  </a:extLst>
                </a:gridCol>
                <a:gridCol w="1892770">
                  <a:extLst>
                    <a:ext uri="{9D8B030D-6E8A-4147-A177-3AD203B41FA5}">
                      <a16:colId xmlns:a16="http://schemas.microsoft.com/office/drawing/2014/main" val="747584980"/>
                    </a:ext>
                  </a:extLst>
                </a:gridCol>
              </a:tblGrid>
              <a:tr h="820589">
                <a:tc>
                  <a:txBody>
                    <a:bodyPr/>
                    <a:lstStyle/>
                    <a:p>
                      <a:r>
                        <a:rPr lang="en-GB" dirty="0"/>
                        <a:t>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028904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2 – 2:30pm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102719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2:30 – 3pm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0947415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3 – 3:30pm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616483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3:30 – 4pm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48511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4 – 4:30pm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774252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4:30 – 5pm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49080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5 – 5:30pm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637230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5:30 – 6pm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9023621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6 – 6:30pm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654819"/>
                  </a:ext>
                </a:extLst>
              </a:tr>
              <a:tr h="475421">
                <a:tc>
                  <a:txBody>
                    <a:bodyPr/>
                    <a:lstStyle/>
                    <a:p>
                      <a:r>
                        <a:rPr lang="en-GB" dirty="0"/>
                        <a:t>6:30 – 7pm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683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484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Microsoft Office PowerPoint</Application>
  <PresentationFormat>Widescreen</PresentationFormat>
  <Paragraphs>90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Candy Round BTN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Natalie Dixon</dc:creator>
  <cp:lastModifiedBy>Natalie Dixon</cp:lastModifiedBy>
  <cp:revision>19</cp:revision>
  <dcterms:created xsi:type="dcterms:W3CDTF">2020-12-19T12:57:16Z</dcterms:created>
  <dcterms:modified xsi:type="dcterms:W3CDTF">2025-01-09T09:12:08Z</dcterms:modified>
</cp:coreProperties>
</file>